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FL2l8GiQ+Eeg3tJqU5OW3LUdC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subTitle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b="0" i="0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23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2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2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4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4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2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2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2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close up of a sign&#10;&#10;Description automatically generated" id="29" name="Google Shape;29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/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" type="subTitle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20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2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1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1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1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2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2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2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2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2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game&#10;&#10;Description automatically generated" id="10" name="Google Shape;10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/>
              <a:t>Sharing Your Vision</a:t>
            </a:r>
            <a:endParaRPr/>
          </a:p>
        </p:txBody>
      </p:sp>
      <p:sp>
        <p:nvSpPr>
          <p:cNvPr id="78" name="Google Shape;78;p1"/>
          <p:cNvSpPr txBox="1"/>
          <p:nvPr>
            <p:ph idx="1" type="subTitle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i="1" lang="en-US"/>
              <a:t>Session 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/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Effective communication is </a:t>
            </a:r>
            <a:r>
              <a:rPr b="1" lang="en-US">
                <a:solidFill>
                  <a:srgbClr val="C00000"/>
                </a:solidFill>
              </a:rPr>
              <a:t>critical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C00000"/>
                </a:solidFill>
              </a:rPr>
              <a:t>to the success </a:t>
            </a:r>
            <a:r>
              <a:rPr lang="en-US">
                <a:solidFill>
                  <a:srgbClr val="000000"/>
                </a:solidFill>
              </a:rPr>
              <a:t>of your internal team efforts as well as your reach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to key stakeholders in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your chapter and lodge.</a:t>
            </a:r>
            <a:endParaRPr i="1" sz="9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Understand how members of your lodge communicate.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Learn different methods to effectively communicate with key stakeholders.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Brainstorm new ways to ensure key stakeholders have necessary information.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Communication Methods</a:t>
            </a:r>
            <a:endParaRPr/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/>
              <a:t>Methods 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/>
              <a:t>of communication 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/>
              <a:t>are </a:t>
            </a:r>
            <a:r>
              <a:rPr lang="en-US" sz="6600">
                <a:solidFill>
                  <a:srgbClr val="000000"/>
                </a:solidFill>
              </a:rPr>
              <a:t>constantly</a:t>
            </a:r>
            <a:r>
              <a:rPr lang="en-US" sz="6600"/>
              <a:t> changing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Social Media</a:t>
            </a:r>
            <a:endParaRPr/>
          </a:p>
        </p:txBody>
      </p:sp>
      <p:sp>
        <p:nvSpPr>
          <p:cNvPr id="97" name="Google Shape;97;p5"/>
          <p:cNvSpPr txBox="1"/>
          <p:nvPr>
            <p:ph idx="1" type="body"/>
          </p:nvPr>
        </p:nvSpPr>
        <p:spPr>
          <a:xfrm>
            <a:off x="7620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1" lang="en-US" sz="3000"/>
              <a:t>Facebook:</a:t>
            </a:r>
            <a:r>
              <a:rPr lang="en-US" sz="3000"/>
              <a:t> Facebook tends to attract an older audience, like parents or unit leaders. </a:t>
            </a:r>
            <a:endParaRPr sz="3000"/>
          </a:p>
          <a:p>
            <a:pPr indent="-3302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1" lang="en-US" sz="3000"/>
              <a:t>Instagram:</a:t>
            </a:r>
            <a:r>
              <a:rPr lang="en-US" sz="3000"/>
              <a:t> Instagram allows us to share photos of our events, but it can be difficult to communicate with a lot of complex information. We can use Instagram to promote our organization’s story.</a:t>
            </a:r>
            <a:endParaRPr sz="30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sz="3000"/>
              <a:t>Twitter:</a:t>
            </a:r>
            <a:r>
              <a:rPr lang="en-US" sz="3000"/>
              <a:t> Twitter allows us to share quick blasts of information, like a registration link or a graphic.</a:t>
            </a: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Website</a:t>
            </a:r>
            <a:endParaRPr/>
          </a:p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7620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Provides a wealth of information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but can be overwhelming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Must be organized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Must have tethered information for the audience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Email</a:t>
            </a:r>
            <a:endParaRPr/>
          </a:p>
        </p:txBody>
      </p:sp>
      <p:sp>
        <p:nvSpPr>
          <p:cNvPr id="109" name="Google Shape;109;p7"/>
          <p:cNvSpPr txBox="1"/>
          <p:nvPr>
            <p:ph idx="1" type="body"/>
          </p:nvPr>
        </p:nvSpPr>
        <p:spPr>
          <a:xfrm>
            <a:off x="7620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Allows us to directly reach out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Can email a larger number of people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Ensure that they are informative and helpful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Recommended Services: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Lodgemaster: has the ability to send HTML documents with attachment, and a built in email analysis tool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Campaign Monitor: has non-profit discount (if contacted)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MailChimp: has free plan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Branding</a:t>
            </a:r>
            <a:endParaRPr/>
          </a:p>
        </p:txBody>
      </p:sp>
      <p:sp>
        <p:nvSpPr>
          <p:cNvPr id="115" name="Google Shape;115;p8"/>
          <p:cNvSpPr txBox="1"/>
          <p:nvPr>
            <p:ph idx="1" type="body"/>
          </p:nvPr>
        </p:nvSpPr>
        <p:spPr>
          <a:xfrm>
            <a:off x="7620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You all have a brand, or logo.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Clear brand provides trust and comfort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Integral piece to how you communicate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In-Person</a:t>
            </a:r>
            <a:endParaRPr/>
          </a:p>
        </p:txBody>
      </p:sp>
      <p:sp>
        <p:nvSpPr>
          <p:cNvPr id="121" name="Google Shape;121;p9"/>
          <p:cNvSpPr txBox="1"/>
          <p:nvPr>
            <p:ph idx="1" type="body"/>
          </p:nvPr>
        </p:nvSpPr>
        <p:spPr>
          <a:xfrm>
            <a:off x="7620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Meaningful interactions with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members,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candidates,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unit leaders,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and parents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Face-To-Face can be very supportive to your mission, and provide a face to the organization.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Slack</a:t>
            </a:r>
            <a:endParaRPr/>
          </a:p>
        </p:txBody>
      </p:sp>
      <p:sp>
        <p:nvSpPr>
          <p:cNvPr id="127" name="Google Shape;127;p10"/>
          <p:cNvSpPr txBox="1"/>
          <p:nvPr>
            <p:ph idx="1" type="body"/>
          </p:nvPr>
        </p:nvSpPr>
        <p:spPr>
          <a:xfrm>
            <a:off x="7620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Internal Communication System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Helps organize different lines of communication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Can be used on multiple types of devices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2019-10-30T02:34:04Z</dcterms:created>
  <dc:creator>Bryson Schroeder</dc:creator>
</cp:coreProperties>
</file>