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h31JBHsNZG9DTyP0S253u/sbRPL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9"/>
          <p:cNvSpPr txBox="1"/>
          <p:nvPr>
            <p:ph type="ctrTitle"/>
          </p:nvPr>
        </p:nvSpPr>
        <p:spPr>
          <a:xfrm>
            <a:off x="914400" y="1254126"/>
            <a:ext cx="103632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4800">
                <a:solidFill>
                  <a:srgbClr val="C00000"/>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 name="Google Shape;11;p9"/>
          <p:cNvSpPr txBox="1"/>
          <p:nvPr>
            <p:ph idx="1" type="subTitle"/>
          </p:nvPr>
        </p:nvSpPr>
        <p:spPr>
          <a:xfrm>
            <a:off x="1828800" y="3009900"/>
            <a:ext cx="8534400" cy="1752600"/>
          </a:xfrm>
          <a:prstGeom prst="rect">
            <a:avLst/>
          </a:prstGeom>
          <a:noFill/>
          <a:ln>
            <a:noFill/>
          </a:ln>
        </p:spPr>
        <p:txBody>
          <a:bodyPr anchorCtr="0" anchor="t" bIns="45700" lIns="91425" spcFirstLastPara="1" rIns="91425" wrap="square" tIns="45700">
            <a:noAutofit/>
          </a:bodyPr>
          <a:lstStyle>
            <a:lvl1pPr lvl="0" algn="ctr">
              <a:spcBef>
                <a:spcPts val="720"/>
              </a:spcBef>
              <a:spcAft>
                <a:spcPts val="0"/>
              </a:spcAft>
              <a:buClr>
                <a:srgbClr val="C00000"/>
              </a:buClr>
              <a:buSzPts val="3600"/>
              <a:buNone/>
              <a:defRPr b="0" i="0" sz="3600">
                <a:solidFill>
                  <a:srgbClr val="C00000"/>
                </a:solidFill>
                <a:latin typeface="Arial"/>
                <a:ea typeface="Arial"/>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5" name="Shape 55"/>
        <p:cNvGrpSpPr/>
        <p:nvPr/>
      </p:nvGrpSpPr>
      <p:grpSpPr>
        <a:xfrm>
          <a:off x="0" y="0"/>
          <a:ext cx="0" cy="0"/>
          <a:chOff x="0" y="0"/>
          <a:chExt cx="0" cy="0"/>
        </a:xfrm>
      </p:grpSpPr>
      <p:sp>
        <p:nvSpPr>
          <p:cNvPr id="56" name="Google Shape;56;p18"/>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7" name="Google Shape;57;p18"/>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8" name="Google Shape;58;p18"/>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9" name="Google Shape;59;p18"/>
          <p:cNvSpPr txBox="1"/>
          <p:nvPr>
            <p:ph idx="10" type="dt"/>
          </p:nvPr>
        </p:nvSpPr>
        <p:spPr>
          <a:xfrm>
            <a:off x="609600" y="6356351"/>
            <a:ext cx="284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18"/>
          <p:cNvSpPr txBox="1"/>
          <p:nvPr>
            <p:ph idx="11" type="ftr"/>
          </p:nvPr>
        </p:nvSpPr>
        <p:spPr>
          <a:xfrm>
            <a:off x="4165600" y="6356351"/>
            <a:ext cx="3860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1" name="Google Shape;61;p18"/>
          <p:cNvSpPr txBox="1"/>
          <p:nvPr>
            <p:ph idx="12" type="sldNum"/>
          </p:nvPr>
        </p:nvSpPr>
        <p:spPr>
          <a:xfrm>
            <a:off x="8737600" y="6356351"/>
            <a:ext cx="28448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2" name="Shape 62"/>
        <p:cNvGrpSpPr/>
        <p:nvPr/>
      </p:nvGrpSpPr>
      <p:grpSpPr>
        <a:xfrm>
          <a:off x="0" y="0"/>
          <a:ext cx="0" cy="0"/>
          <a:chOff x="0" y="0"/>
          <a:chExt cx="0" cy="0"/>
        </a:xfrm>
      </p:grpSpPr>
      <p:sp>
        <p:nvSpPr>
          <p:cNvPr id="63" name="Google Shape;63;p19"/>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19"/>
          <p:cNvSpPr/>
          <p:nvPr>
            <p:ph idx="2" type="pic"/>
          </p:nvPr>
        </p:nvSpPr>
        <p:spPr>
          <a:xfrm>
            <a:off x="2389717" y="612775"/>
            <a:ext cx="73152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5" name="Google Shape;65;p19"/>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6" name="Google Shape;66;p19"/>
          <p:cNvSpPr txBox="1"/>
          <p:nvPr>
            <p:ph idx="10" type="dt"/>
          </p:nvPr>
        </p:nvSpPr>
        <p:spPr>
          <a:xfrm>
            <a:off x="609600" y="6356351"/>
            <a:ext cx="284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9"/>
          <p:cNvSpPr txBox="1"/>
          <p:nvPr>
            <p:ph idx="11" type="ftr"/>
          </p:nvPr>
        </p:nvSpPr>
        <p:spPr>
          <a:xfrm>
            <a:off x="4165600" y="6356351"/>
            <a:ext cx="3860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8" name="Google Shape;68;p19"/>
          <p:cNvSpPr txBox="1"/>
          <p:nvPr>
            <p:ph idx="12" type="sldNum"/>
          </p:nvPr>
        </p:nvSpPr>
        <p:spPr>
          <a:xfrm>
            <a:off x="8737600" y="6356351"/>
            <a:ext cx="28448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2" name="Shape 12"/>
        <p:cNvGrpSpPr/>
        <p:nvPr/>
      </p:nvGrpSpPr>
      <p:grpSpPr>
        <a:xfrm>
          <a:off x="0" y="0"/>
          <a:ext cx="0" cy="0"/>
          <a:chOff x="0" y="0"/>
          <a:chExt cx="0" cy="0"/>
        </a:xfrm>
      </p:grpSpPr>
      <p:sp>
        <p:nvSpPr>
          <p:cNvPr id="13" name="Google Shape;13;p1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b="1">
                <a:solidFill>
                  <a:srgbClr val="C00000"/>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 name="Google Shape;14;p10"/>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Arial"/>
                <a:ea typeface="Arial"/>
                <a:cs typeface="Arial"/>
                <a:sym typeface="Arial"/>
              </a:defRPr>
            </a:lvl1pPr>
            <a:lvl2pPr indent="-406400" lvl="1" marL="914400" algn="l">
              <a:spcBef>
                <a:spcPts val="560"/>
              </a:spcBef>
              <a:spcAft>
                <a:spcPts val="0"/>
              </a:spcAft>
              <a:buClr>
                <a:schemeClr val="dk1"/>
              </a:buClr>
              <a:buSzPts val="2800"/>
              <a:buChar char="–"/>
              <a:defRPr>
                <a:latin typeface="Arial"/>
                <a:ea typeface="Arial"/>
                <a:cs typeface="Arial"/>
                <a:sym typeface="Arial"/>
              </a:defRPr>
            </a:lvl2pPr>
            <a:lvl3pPr indent="-381000" lvl="2" marL="1371600" algn="l">
              <a:spcBef>
                <a:spcPts val="480"/>
              </a:spcBef>
              <a:spcAft>
                <a:spcPts val="0"/>
              </a:spcAft>
              <a:buClr>
                <a:schemeClr val="dk1"/>
              </a:buClr>
              <a:buSzPts val="2400"/>
              <a:buChar char="•"/>
              <a:defRPr>
                <a:latin typeface="Arial"/>
                <a:ea typeface="Arial"/>
                <a:cs typeface="Arial"/>
                <a:sym typeface="Arial"/>
              </a:defRPr>
            </a:lvl3pPr>
            <a:lvl4pPr indent="-355600" lvl="3" marL="1828800" algn="l">
              <a:spcBef>
                <a:spcPts val="400"/>
              </a:spcBef>
              <a:spcAft>
                <a:spcPts val="0"/>
              </a:spcAft>
              <a:buClr>
                <a:schemeClr val="dk1"/>
              </a:buClr>
              <a:buSzPts val="2000"/>
              <a:buChar char="–"/>
              <a:defRPr>
                <a:latin typeface="Arial"/>
                <a:ea typeface="Arial"/>
                <a:cs typeface="Arial"/>
                <a:sym typeface="Arial"/>
              </a:defRPr>
            </a:lvl4pPr>
            <a:lvl5pPr indent="-355600" lvl="4" marL="2286000" algn="l">
              <a:spcBef>
                <a:spcPts val="400"/>
              </a:spcBef>
              <a:spcAft>
                <a:spcPts val="0"/>
              </a:spcAft>
              <a:buClr>
                <a:schemeClr val="dk1"/>
              </a:buClr>
              <a:buSzPts val="2000"/>
              <a:buChar char="»"/>
              <a:defRPr>
                <a:latin typeface="Arial"/>
                <a:ea typeface="Arial"/>
                <a:cs typeface="Arial"/>
                <a:sym typeface="Aria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 name="Google Shape;15;p10"/>
          <p:cNvSpPr txBox="1"/>
          <p:nvPr>
            <p:ph idx="10" type="dt"/>
          </p:nvPr>
        </p:nvSpPr>
        <p:spPr>
          <a:xfrm>
            <a:off x="609600" y="6356351"/>
            <a:ext cx="284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10"/>
          <p:cNvSpPr txBox="1"/>
          <p:nvPr>
            <p:ph idx="11" type="ftr"/>
          </p:nvPr>
        </p:nvSpPr>
        <p:spPr>
          <a:xfrm>
            <a:off x="4165600" y="6356351"/>
            <a:ext cx="3860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 name="Google Shape;17;p10"/>
          <p:cNvSpPr txBox="1"/>
          <p:nvPr>
            <p:ph idx="12" type="sldNum"/>
          </p:nvPr>
        </p:nvSpPr>
        <p:spPr>
          <a:xfrm>
            <a:off x="8737600" y="6356351"/>
            <a:ext cx="28448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8" name="Shape 18"/>
        <p:cNvGrpSpPr/>
        <p:nvPr/>
      </p:nvGrpSpPr>
      <p:grpSpPr>
        <a:xfrm>
          <a:off x="0" y="0"/>
          <a:ext cx="0" cy="0"/>
          <a:chOff x="0" y="0"/>
          <a:chExt cx="0" cy="0"/>
        </a:xfrm>
      </p:grpSpPr>
      <p:sp>
        <p:nvSpPr>
          <p:cNvPr id="19" name="Google Shape;19;p1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 name="Google Shape;20;p11"/>
          <p:cNvSpPr txBox="1"/>
          <p:nvPr>
            <p:ph idx="10" type="dt"/>
          </p:nvPr>
        </p:nvSpPr>
        <p:spPr>
          <a:xfrm>
            <a:off x="609600" y="6356351"/>
            <a:ext cx="284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11"/>
          <p:cNvSpPr txBox="1"/>
          <p:nvPr>
            <p:ph idx="11" type="ftr"/>
          </p:nvPr>
        </p:nvSpPr>
        <p:spPr>
          <a:xfrm>
            <a:off x="4165600" y="6356351"/>
            <a:ext cx="3860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11"/>
          <p:cNvSpPr txBox="1"/>
          <p:nvPr>
            <p:ph idx="12" type="sldNum"/>
          </p:nvPr>
        </p:nvSpPr>
        <p:spPr>
          <a:xfrm>
            <a:off x="8737600" y="6356351"/>
            <a:ext cx="28448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Custom Layout">
  <p:cSld name="1_Custom Layout">
    <p:spTree>
      <p:nvGrpSpPr>
        <p:cNvPr id="23" name="Shape 23"/>
        <p:cNvGrpSpPr/>
        <p:nvPr/>
      </p:nvGrpSpPr>
      <p:grpSpPr>
        <a:xfrm>
          <a:off x="0" y="0"/>
          <a:ext cx="0" cy="0"/>
          <a:chOff x="0" y="0"/>
          <a:chExt cx="0" cy="0"/>
        </a:xfrm>
      </p:grpSpPr>
      <p:sp>
        <p:nvSpPr>
          <p:cNvPr id="24" name="Google Shape;24;p12"/>
          <p:cNvSpPr/>
          <p:nvPr/>
        </p:nvSpPr>
        <p:spPr>
          <a:xfrm>
            <a:off x="0" y="0"/>
            <a:ext cx="12192000" cy="6858000"/>
          </a:xfrm>
          <a:prstGeom prst="rect">
            <a:avLst/>
          </a:prstGeom>
          <a:solidFill>
            <a:srgbClr val="E8E9E9"/>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close up of a sign&#10;&#10;Description automatically generated" id="25" name="Google Shape;25;p12"/>
          <p:cNvPicPr preferRelativeResize="0"/>
          <p:nvPr/>
        </p:nvPicPr>
        <p:blipFill rotWithShape="1">
          <a:blip r:embed="rId2">
            <a:alphaModFix/>
          </a:blip>
          <a:srcRect b="0" l="0" r="0" t="0"/>
          <a:stretch/>
        </p:blipFill>
        <p:spPr>
          <a:xfrm>
            <a:off x="2438400" y="1143000"/>
            <a:ext cx="7315200" cy="45720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26" name="Shape 26"/>
        <p:cNvGrpSpPr/>
        <p:nvPr/>
      </p:nvGrpSpPr>
      <p:grpSpPr>
        <a:xfrm>
          <a:off x="0" y="0"/>
          <a:ext cx="0" cy="0"/>
          <a:chOff x="0" y="0"/>
          <a:chExt cx="0" cy="0"/>
        </a:xfrm>
      </p:grpSpPr>
      <p:sp>
        <p:nvSpPr>
          <p:cNvPr id="27" name="Google Shape;27;p13"/>
          <p:cNvSpPr txBox="1"/>
          <p:nvPr>
            <p:ph type="ctrTitle"/>
          </p:nvPr>
        </p:nvSpPr>
        <p:spPr>
          <a:xfrm>
            <a:off x="914400" y="1131602"/>
            <a:ext cx="103632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dk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8" name="Google Shape;28;p13"/>
          <p:cNvSpPr txBox="1"/>
          <p:nvPr>
            <p:ph idx="1" type="subTitle"/>
          </p:nvPr>
        </p:nvSpPr>
        <p:spPr>
          <a:xfrm>
            <a:off x="1828800" y="2887376"/>
            <a:ext cx="85344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000000"/>
              </a:buClr>
              <a:buSzPts val="3200"/>
              <a:buNone/>
              <a:defRPr b="0" i="0">
                <a:solidFill>
                  <a:srgbClr val="000000"/>
                </a:solidFill>
                <a:latin typeface="Arial"/>
                <a:ea typeface="Arial"/>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9" name="Shape 29"/>
        <p:cNvGrpSpPr/>
        <p:nvPr/>
      </p:nvGrpSpPr>
      <p:grpSpPr>
        <a:xfrm>
          <a:off x="0" y="0"/>
          <a:ext cx="0" cy="0"/>
          <a:chOff x="0" y="0"/>
          <a:chExt cx="0" cy="0"/>
        </a:xfrm>
      </p:grpSpPr>
      <p:sp>
        <p:nvSpPr>
          <p:cNvPr id="30" name="Google Shape;30;p14"/>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14"/>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2" name="Google Shape;32;p14"/>
          <p:cNvSpPr txBox="1"/>
          <p:nvPr>
            <p:ph idx="10" type="dt"/>
          </p:nvPr>
        </p:nvSpPr>
        <p:spPr>
          <a:xfrm>
            <a:off x="609600" y="6356351"/>
            <a:ext cx="284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 name="Google Shape;33;p14"/>
          <p:cNvSpPr txBox="1"/>
          <p:nvPr>
            <p:ph idx="11" type="ftr"/>
          </p:nvPr>
        </p:nvSpPr>
        <p:spPr>
          <a:xfrm>
            <a:off x="4165600" y="6356351"/>
            <a:ext cx="3860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4" name="Google Shape;34;p14"/>
          <p:cNvSpPr txBox="1"/>
          <p:nvPr>
            <p:ph idx="12" type="sldNum"/>
          </p:nvPr>
        </p:nvSpPr>
        <p:spPr>
          <a:xfrm>
            <a:off x="8737600" y="6356351"/>
            <a:ext cx="28448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5" name="Shape 35"/>
        <p:cNvGrpSpPr/>
        <p:nvPr/>
      </p:nvGrpSpPr>
      <p:grpSpPr>
        <a:xfrm>
          <a:off x="0" y="0"/>
          <a:ext cx="0" cy="0"/>
          <a:chOff x="0" y="0"/>
          <a:chExt cx="0" cy="0"/>
        </a:xfrm>
      </p:grpSpPr>
      <p:sp>
        <p:nvSpPr>
          <p:cNvPr id="36" name="Google Shape;36;p1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7" name="Google Shape;37;p15"/>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8" name="Google Shape;38;p15"/>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9" name="Google Shape;39;p15"/>
          <p:cNvSpPr txBox="1"/>
          <p:nvPr>
            <p:ph idx="10" type="dt"/>
          </p:nvPr>
        </p:nvSpPr>
        <p:spPr>
          <a:xfrm>
            <a:off x="609600" y="6356351"/>
            <a:ext cx="284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0" name="Google Shape;40;p15"/>
          <p:cNvSpPr txBox="1"/>
          <p:nvPr>
            <p:ph idx="11" type="ftr"/>
          </p:nvPr>
        </p:nvSpPr>
        <p:spPr>
          <a:xfrm>
            <a:off x="4165600" y="6356351"/>
            <a:ext cx="3860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1" name="Google Shape;41;p15"/>
          <p:cNvSpPr txBox="1"/>
          <p:nvPr>
            <p:ph idx="12" type="sldNum"/>
          </p:nvPr>
        </p:nvSpPr>
        <p:spPr>
          <a:xfrm>
            <a:off x="8737600" y="6356351"/>
            <a:ext cx="28448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2" name="Shape 42"/>
        <p:cNvGrpSpPr/>
        <p:nvPr/>
      </p:nvGrpSpPr>
      <p:grpSpPr>
        <a:xfrm>
          <a:off x="0" y="0"/>
          <a:ext cx="0" cy="0"/>
          <a:chOff x="0" y="0"/>
          <a:chExt cx="0" cy="0"/>
        </a:xfrm>
      </p:grpSpPr>
      <p:sp>
        <p:nvSpPr>
          <p:cNvPr id="43" name="Google Shape;43;p1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16"/>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6"/>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6"/>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16"/>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16"/>
          <p:cNvSpPr txBox="1"/>
          <p:nvPr>
            <p:ph idx="10" type="dt"/>
          </p:nvPr>
        </p:nvSpPr>
        <p:spPr>
          <a:xfrm>
            <a:off x="609600" y="6356351"/>
            <a:ext cx="284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9" name="Google Shape;49;p16"/>
          <p:cNvSpPr txBox="1"/>
          <p:nvPr>
            <p:ph idx="11" type="ftr"/>
          </p:nvPr>
        </p:nvSpPr>
        <p:spPr>
          <a:xfrm>
            <a:off x="4165600" y="6356351"/>
            <a:ext cx="3860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0" name="Google Shape;50;p16"/>
          <p:cNvSpPr txBox="1"/>
          <p:nvPr>
            <p:ph idx="12" type="sldNum"/>
          </p:nvPr>
        </p:nvSpPr>
        <p:spPr>
          <a:xfrm>
            <a:off x="8737600" y="6356351"/>
            <a:ext cx="28448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1" name="Shape 51"/>
        <p:cNvGrpSpPr/>
        <p:nvPr/>
      </p:nvGrpSpPr>
      <p:grpSpPr>
        <a:xfrm>
          <a:off x="0" y="0"/>
          <a:ext cx="0" cy="0"/>
          <a:chOff x="0" y="0"/>
          <a:chExt cx="0" cy="0"/>
        </a:xfrm>
      </p:grpSpPr>
      <p:sp>
        <p:nvSpPr>
          <p:cNvPr id="52" name="Google Shape;52;p17"/>
          <p:cNvSpPr txBox="1"/>
          <p:nvPr>
            <p:ph idx="10" type="dt"/>
          </p:nvPr>
        </p:nvSpPr>
        <p:spPr>
          <a:xfrm>
            <a:off x="609600" y="6356351"/>
            <a:ext cx="284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17"/>
          <p:cNvSpPr txBox="1"/>
          <p:nvPr>
            <p:ph idx="11" type="ftr"/>
          </p:nvPr>
        </p:nvSpPr>
        <p:spPr>
          <a:xfrm>
            <a:off x="4165600" y="6356351"/>
            <a:ext cx="3860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7"/>
          <p:cNvSpPr txBox="1"/>
          <p:nvPr>
            <p:ph idx="12" type="sldNum"/>
          </p:nvPr>
        </p:nvSpPr>
        <p:spPr>
          <a:xfrm>
            <a:off x="8737600" y="6356351"/>
            <a:ext cx="28448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1"/>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1"/>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1"/>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1"/>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1"/>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1"/>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1"/>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1"/>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1"/>
                </a:solidFill>
                <a:latin typeface="Arial"/>
                <a:ea typeface="Arial"/>
                <a:cs typeface="Arial"/>
                <a:sym typeface="Arial"/>
              </a:defRPr>
            </a:lvl9pPr>
          </a:lstStyle>
          <a:p/>
        </p:txBody>
      </p:sp>
      <p:sp>
        <p:nvSpPr>
          <p:cNvPr id="7" name="Google Shape;7;p8"/>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A picture containing game&#10;&#10;Description automatically generated" id="8" name="Google Shape;8;p8"/>
          <p:cNvPicPr preferRelativeResize="0"/>
          <p:nvPr/>
        </p:nvPicPr>
        <p:blipFill rotWithShape="1">
          <a:blip r:embed="rId1">
            <a:alphaModFix/>
          </a:blip>
          <a:srcRect b="0" l="0" r="0" t="0"/>
          <a:stretch/>
        </p:blipFill>
        <p:spPr>
          <a:xfrm>
            <a:off x="0" y="0"/>
            <a:ext cx="121920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2" name="Shape 72"/>
        <p:cNvGrpSpPr/>
        <p:nvPr/>
      </p:nvGrpSpPr>
      <p:grpSpPr>
        <a:xfrm>
          <a:off x="0" y="0"/>
          <a:ext cx="0" cy="0"/>
          <a:chOff x="0" y="0"/>
          <a:chExt cx="0" cy="0"/>
        </a:xfrm>
      </p:grpSpPr>
      <p:sp>
        <p:nvSpPr>
          <p:cNvPr id="73" name="Google Shape;73;p1"/>
          <p:cNvSpPr txBox="1"/>
          <p:nvPr>
            <p:ph type="ctrTitle"/>
          </p:nvPr>
        </p:nvSpPr>
        <p:spPr>
          <a:xfrm>
            <a:off x="914400" y="1966645"/>
            <a:ext cx="103632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9600"/>
              <a:t>Welcome</a:t>
            </a:r>
            <a:endParaRPr/>
          </a:p>
        </p:txBody>
      </p:sp>
      <p:sp>
        <p:nvSpPr>
          <p:cNvPr id="74" name="Google Shape;74;p1"/>
          <p:cNvSpPr txBox="1"/>
          <p:nvPr>
            <p:ph idx="1" type="subTitle"/>
          </p:nvPr>
        </p:nvSpPr>
        <p:spPr>
          <a:xfrm>
            <a:off x="1828800" y="3722419"/>
            <a:ext cx="85344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C00000"/>
              </a:buClr>
              <a:buSzPts val="3600"/>
              <a:buNone/>
            </a:pPr>
            <a:r>
              <a:rPr i="1" lang="en-US"/>
              <a:t>Adapt. Collaborate. Thrive.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Obligation</a:t>
            </a:r>
            <a:endParaRPr/>
          </a:p>
        </p:txBody>
      </p:sp>
      <p:sp>
        <p:nvSpPr>
          <p:cNvPr id="80" name="Google Shape;80;p2"/>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2400"/>
              <a:buNone/>
            </a:pPr>
            <a:r>
              <a:rPr lang="en-US" sz="2400"/>
              <a:t>I do hereby promise on my honor as a Scout, that I will always and faithfully observe and preserve the traditions of the Order of the Arrow, Wimachtendienk, Wingolauchsik, Witahemui.</a:t>
            </a:r>
            <a:br>
              <a:rPr lang="en-US" sz="2400"/>
            </a:br>
            <a:endParaRPr sz="2400"/>
          </a:p>
          <a:p>
            <a:pPr indent="0" lvl="0" marL="0" rtl="0" algn="ctr">
              <a:spcBef>
                <a:spcPts val="480"/>
              </a:spcBef>
              <a:spcAft>
                <a:spcPts val="0"/>
              </a:spcAft>
              <a:buClr>
                <a:schemeClr val="dk1"/>
              </a:buClr>
              <a:buSzPts val="2400"/>
              <a:buNone/>
            </a:pPr>
            <a:r>
              <a:rPr lang="en-US" sz="2400"/>
              <a:t>I will always regard the ties of Brotherhood in the Order of the Arrow as lasting, and will seek to preserve a Cheerful spirit, even in the midst of irksome tasks and weighty responsibilities, and will endeavor, so far as in my power lies, to be unselfish in Service and devotion to the welfare of others.</a:t>
            </a:r>
            <a:endParaRPr/>
          </a:p>
          <a:p>
            <a:pPr indent="0" lvl="0" marL="0" rtl="0" algn="ctr">
              <a:spcBef>
                <a:spcPts val="480"/>
              </a:spcBef>
              <a:spcAft>
                <a:spcPts val="0"/>
              </a:spcAft>
              <a:buClr>
                <a:schemeClr val="dk1"/>
              </a:buClr>
              <a:buSzPts val="2400"/>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Learning Outcomes</a:t>
            </a:r>
            <a:endParaRPr/>
          </a:p>
        </p:txBody>
      </p:sp>
      <p:sp>
        <p:nvSpPr>
          <p:cNvPr id="86" name="Google Shape;86;p3"/>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Understand the reasoning behind the ACT Conference.</a:t>
            </a:r>
            <a:endParaRPr/>
          </a:p>
          <a:p>
            <a:pPr indent="-342900" lvl="0" marL="342900" rtl="0" algn="l">
              <a:spcBef>
                <a:spcPts val="640"/>
              </a:spcBef>
              <a:spcAft>
                <a:spcPts val="0"/>
              </a:spcAft>
              <a:buClr>
                <a:schemeClr val="dk1"/>
              </a:buClr>
              <a:buSzPts val="3200"/>
              <a:buChar char="•"/>
            </a:pPr>
            <a:r>
              <a:rPr lang="en-US"/>
              <a:t>Understand how ACT is going to function, and how it is going to help each lodge and the greater organization.</a:t>
            </a:r>
            <a:endParaRPr/>
          </a:p>
          <a:p>
            <a:pPr indent="-342900" lvl="0" marL="342900" rtl="0" algn="l">
              <a:spcBef>
                <a:spcPts val="640"/>
              </a:spcBef>
              <a:spcAft>
                <a:spcPts val="0"/>
              </a:spcAft>
              <a:buClr>
                <a:schemeClr val="dk1"/>
              </a:buClr>
              <a:buSzPts val="3200"/>
              <a:buChar char="•"/>
            </a:pPr>
            <a:r>
              <a:rPr lang="en-US"/>
              <a:t>Review the process of goal setting and accountability partners.</a:t>
            </a:r>
            <a:br>
              <a:rPr lang="en-US"/>
            </a:b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4"/>
          <p:cNvSpPr txBox="1"/>
          <p:nvPr>
            <p:ph type="title"/>
          </p:nvPr>
        </p:nvSpPr>
        <p:spPr>
          <a:xfrm>
            <a:off x="609600" y="2536866"/>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7200">
                <a:solidFill>
                  <a:srgbClr val="C00000"/>
                </a:solidFill>
              </a:rPr>
              <a:t>Staff Introductions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Making the most out of the weekend</a:t>
            </a:r>
            <a:endParaRPr/>
          </a:p>
        </p:txBody>
      </p:sp>
      <p:sp>
        <p:nvSpPr>
          <p:cNvPr id="97" name="Google Shape;97;p5"/>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285750" lvl="1" marL="742950" rtl="0" algn="l">
              <a:spcBef>
                <a:spcPts val="0"/>
              </a:spcBef>
              <a:spcAft>
                <a:spcPts val="0"/>
              </a:spcAft>
              <a:buClr>
                <a:schemeClr val="dk1"/>
              </a:buClr>
              <a:buSzPts val="2800"/>
              <a:buChar char="–"/>
            </a:pPr>
            <a:r>
              <a:rPr lang="en-US"/>
              <a:t>Remember what you learn</a:t>
            </a:r>
            <a:endParaRPr/>
          </a:p>
          <a:p>
            <a:pPr indent="-285750" lvl="1" marL="742950" rtl="0" algn="l">
              <a:spcBef>
                <a:spcPts val="560"/>
              </a:spcBef>
              <a:spcAft>
                <a:spcPts val="0"/>
              </a:spcAft>
              <a:buClr>
                <a:schemeClr val="dk1"/>
              </a:buClr>
              <a:buSzPts val="2800"/>
              <a:buChar char="–"/>
            </a:pPr>
            <a:r>
              <a:rPr lang="en-US"/>
              <a:t>Connect with the staff and your fellow delegates</a:t>
            </a:r>
            <a:endParaRPr/>
          </a:p>
          <a:p>
            <a:pPr indent="-285750" lvl="1" marL="742950" rtl="0" algn="l">
              <a:spcBef>
                <a:spcPts val="560"/>
              </a:spcBef>
              <a:spcAft>
                <a:spcPts val="0"/>
              </a:spcAft>
              <a:buClr>
                <a:schemeClr val="dk1"/>
              </a:buClr>
              <a:buSzPts val="2800"/>
              <a:buChar char="–"/>
            </a:pPr>
            <a:r>
              <a:rPr lang="en-US"/>
              <a:t>Limit phone use</a:t>
            </a:r>
            <a:endParaRPr/>
          </a:p>
          <a:p>
            <a:pPr indent="-285750" lvl="1" marL="742950" rtl="0" algn="l">
              <a:spcBef>
                <a:spcPts val="560"/>
              </a:spcBef>
              <a:spcAft>
                <a:spcPts val="0"/>
              </a:spcAft>
              <a:buClr>
                <a:schemeClr val="dk1"/>
              </a:buClr>
              <a:buSzPts val="2800"/>
              <a:buChar char="–"/>
            </a:pPr>
            <a:r>
              <a:rPr lang="en-US"/>
              <a:t>Follow-up</a:t>
            </a:r>
            <a:endParaRPr/>
          </a:p>
          <a:p>
            <a:pPr indent="-285750" lvl="1" marL="742950" rtl="0" algn="l">
              <a:spcBef>
                <a:spcPts val="560"/>
              </a:spcBef>
              <a:spcAft>
                <a:spcPts val="0"/>
              </a:spcAft>
              <a:buClr>
                <a:schemeClr val="dk1"/>
              </a:buClr>
              <a:buSzPts val="2800"/>
              <a:buChar char="–"/>
            </a:pPr>
            <a:r>
              <a:rPr lang="en-US"/>
              <a:t>Pay it forward</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Goal Setting &amp; Accountability Partners</a:t>
            </a:r>
            <a:endParaRPr/>
          </a:p>
        </p:txBody>
      </p:sp>
      <p:sp>
        <p:nvSpPr>
          <p:cNvPr id="103" name="Google Shape;103;p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Lodges and sections are partners</a:t>
            </a:r>
            <a:endParaRPr/>
          </a:p>
          <a:p>
            <a:pPr indent="-342900" lvl="0" marL="342900" rtl="0" algn="l">
              <a:spcBef>
                <a:spcPts val="640"/>
              </a:spcBef>
              <a:spcAft>
                <a:spcPts val="0"/>
              </a:spcAft>
              <a:buClr>
                <a:schemeClr val="dk1"/>
              </a:buClr>
              <a:buSzPts val="3200"/>
              <a:buChar char="•"/>
            </a:pPr>
            <a:r>
              <a:rPr lang="en-US"/>
              <a:t>Section wants you to achieve your goals</a:t>
            </a:r>
            <a:endParaRPr/>
          </a:p>
          <a:p>
            <a:pPr indent="-285750" lvl="1" marL="742950" rtl="0" algn="l">
              <a:spcBef>
                <a:spcPts val="560"/>
              </a:spcBef>
              <a:spcAft>
                <a:spcPts val="0"/>
              </a:spcAft>
              <a:buClr>
                <a:schemeClr val="dk1"/>
              </a:buClr>
              <a:buSzPts val="2800"/>
              <a:buChar char="–"/>
            </a:pPr>
            <a:r>
              <a:rPr lang="en-US"/>
              <a:t>will work hard to ensure success</a:t>
            </a:r>
            <a:endParaRPr/>
          </a:p>
          <a:p>
            <a:pPr indent="-342900" lvl="0" marL="342900" rtl="0" algn="l">
              <a:spcBef>
                <a:spcPts val="640"/>
              </a:spcBef>
              <a:spcAft>
                <a:spcPts val="0"/>
              </a:spcAft>
              <a:buClr>
                <a:schemeClr val="dk1"/>
              </a:buClr>
              <a:buSzPts val="3200"/>
              <a:buChar char="•"/>
            </a:pPr>
            <a:r>
              <a:rPr lang="en-US"/>
              <a:t>Lots of follow-up, we must work together to be successful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C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2019-10-30T02:34:04Z</dcterms:created>
  <dc:creator>Bryson Schroeder</dc:creator>
</cp:coreProperties>
</file>