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3" r:id="rId5"/>
    <p:sldId id="262" r:id="rId6"/>
    <p:sldId id="264" r:id="rId7"/>
    <p:sldId id="266" r:id="rId8"/>
    <p:sldId id="267" r:id="rId9"/>
    <p:sldId id="270" r:id="rId10"/>
    <p:sldId id="271" r:id="rId11"/>
  </p:sldIdLst>
  <p:sldSz cx="12192000" cy="6858000"/>
  <p:notesSz cx="6858000" cy="9144000"/>
  <p:embeddedFontLst>
    <p:embeddedFont>
      <p:font typeface="Museo Slab 700" panose="02000000000000000000" charset="0"/>
      <p:bold r:id="rId13"/>
      <p:boldItalic r:id="rId14"/>
    </p:embeddedFont>
    <p:embeddedFont>
      <p:font typeface="Museo Sans 300" panose="02000000000000000000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04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CFD2-DC85-49AB-99FE-38C296096DA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E5CC9-2913-4F60-8799-67DB0691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700024-3C5E-4979-9E73-87792D0A57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7D459-BE21-4096-8EDC-A7501D149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36599"/>
            <a:ext cx="5397500" cy="317794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B08939-5874-42B5-AE67-BB28C3534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80573"/>
            <a:ext cx="5397500" cy="11097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B8D53E-EBCC-48D8-8537-FE87BA31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AC4D-B58B-470F-8C1B-AD8770B3683D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7CC890-5C2A-4948-98B1-0560B153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00FAB8-3689-44E0-B3FD-F704F9B7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74EA2-A5A2-4FCB-AB52-BA06D7C9DF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FA5486-9C89-47FA-B875-BC2942156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r="50871" b="20263"/>
          <a:stretch/>
        </p:blipFill>
        <p:spPr>
          <a:xfrm>
            <a:off x="6461067" y="-1"/>
            <a:ext cx="57309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E5999-60D1-4DA2-B1C8-BE1B9502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1EA717-3E41-4C68-8A75-8AD8B9596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9FC164-F199-4292-B243-B7B0BBAC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1535AA-C81C-409E-A9D1-F09EA670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6700EA-47E2-47D2-BF5A-9E5A0B36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87945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990021-67B0-49A3-A57A-D58455DF2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03176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A94F39-2CFF-425D-A270-C5103CBD6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52B05A-9095-454C-A241-7D82E88D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7020A3-0164-4DF9-AAA5-1A856398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16E1E1-3CC8-48EA-8861-3CC1FEE5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243421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8DB51-0376-4174-924B-48B36E68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2678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8EFCA-14AA-499A-89AC-B073931B8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66918-49D6-4558-A228-A014FCD5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EDFD46-5EE4-4C11-895D-937D20DD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13DE3-962A-4365-B5F0-029B2CCD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404307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3F25B-81AB-44F7-99E6-D8E9B5CE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05015D-1ED9-4960-9CC7-FF1AE8517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FE25BA-75C4-4F72-BF76-7C607FAE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D637A6-8AB3-438B-A242-1A817981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FD3D7-07A9-4FBC-81EA-7C562216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217425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AB7A4-8ED4-4F4D-9794-D6267BD2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1846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C8C997-D70F-4206-9369-42DD00B3A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A92018-7CD6-4F26-86B6-94D1BFA1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510D2-6D01-4352-87EC-4E9C189E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BD1FCE-350F-44D9-ABD9-0E0AD8D0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E0B909-446E-4A24-B5AD-FC463E35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301833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5AF93-5E92-47C2-B95C-89A3761B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91688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8F4729-59E2-4FEA-A9B6-5279FC07C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4D6656-CE17-4605-8D1B-8B2B0DA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3BA2E6-B577-418A-9954-E6FE1B638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B591F9-5F43-434D-BC3B-48CEFC26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C35FF7-2596-42D1-80D7-7A40D929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C2AC28-6476-48B5-A99B-DDFB5EA2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6CBB23-0D32-4E3D-836F-B397B0C3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2578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2A9A2-7779-4AE0-9120-47203F1F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296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B7D0C3-FA05-4A87-B06E-B75A7E1B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1635B6-B6A0-4798-B72D-D9F42A25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3B7853-16D5-4D4B-A065-0B90F209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262501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E42B5B-9486-45BD-8B3C-1AE8BC2E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07BCCB-BA1A-4196-B2DE-203BA63A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EE7E05-5471-4FAB-AEC4-84C3D78E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102368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7CAD8-496F-4434-B6DD-F47EDE20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75599A-B5F2-46FA-B18D-3CCD1E18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97527"/>
            <a:ext cx="5590107" cy="48635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48509C-2E07-409D-A287-F61670225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C230D5-4FA7-4D6F-B9AD-5850F469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D9146B-2773-4C99-B50B-754F3277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FDAAE-804C-4A70-998F-AFDBCDE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415246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C17A8-A116-45CC-BE23-9B40D11A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C0A87D-293E-4535-A223-B63A978C0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04851"/>
            <a:ext cx="6170612" cy="4456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243773-7277-4F4B-A8B3-9DCFF1191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73B29A-04C8-4752-A99D-0E255CDF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1FB4EF-2077-4D09-9C31-594BAEF5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6E1B8B-7444-47B2-A7E1-B537B8A4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DECIDE YOUR DESTINY</a:t>
            </a:r>
          </a:p>
        </p:txBody>
      </p:sp>
    </p:spTree>
    <p:extLst>
      <p:ext uri="{BB962C8B-B14F-4D97-AF65-F5344CB8AC3E}">
        <p14:creationId xmlns:p14="http://schemas.microsoft.com/office/powerpoint/2010/main" val="169815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07C8BA-9AC9-4F67-8445-4D2CFC0713E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388636-98FD-4B9C-A116-2D3BD4CD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296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891301-9079-480F-852B-D3EB80B3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2B314-257D-41AE-BEDD-471E20A64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AC4D-B58B-470F-8C1B-AD8770B3683D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126A05-49A7-4FE2-839E-616598227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28613-4119-4850-AAC1-6F5F516FB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DECIDE YOUR DESTINY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075556-A2EC-41EC-81DE-F1891600B4B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864" y="83130"/>
            <a:ext cx="1341006" cy="13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7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C0117-7D46-46AF-ADBA-1899E241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70" y="1611367"/>
            <a:ext cx="5397500" cy="1589900"/>
          </a:xfrm>
        </p:spPr>
        <p:txBody>
          <a:bodyPr>
            <a:normAutofit/>
          </a:bodyPr>
          <a:lstStyle/>
          <a:p>
            <a:r>
              <a:rPr lang="en-US" dirty="0" smtClean="0"/>
              <a:t>WELCOME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863"/>
            <a:ext cx="6745441" cy="29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02886"/>
            <a:ext cx="11353801" cy="5195218"/>
          </a:xfrm>
        </p:spPr>
        <p:txBody>
          <a:bodyPr>
            <a:no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4800" dirty="0" smtClean="0"/>
              <a:t>If you don’t believe the </a:t>
            </a:r>
            <a:r>
              <a:rPr lang="en-US" sz="4800" dirty="0" smtClean="0">
                <a:latin typeface="+mj-lt"/>
              </a:rPr>
              <a:t>messenger</a:t>
            </a:r>
            <a:r>
              <a:rPr lang="en-US" sz="4800" dirty="0" smtClean="0"/>
              <a:t>, you won’t believe the </a:t>
            </a:r>
            <a:r>
              <a:rPr lang="en-US" sz="4800" dirty="0" smtClean="0">
                <a:latin typeface="+mj-lt"/>
              </a:rPr>
              <a:t>message</a:t>
            </a:r>
            <a:r>
              <a:rPr lang="en-US" sz="4800" dirty="0" smtClean="0"/>
              <a:t>.</a:t>
            </a:r>
          </a:p>
          <a:p>
            <a:pPr marL="1143000" indent="-1143000">
              <a:buFont typeface="+mj-lt"/>
              <a:buAutoNum type="arabicPeriod"/>
            </a:pPr>
            <a:endParaRPr lang="en-US" sz="4800" dirty="0" smtClean="0"/>
          </a:p>
          <a:p>
            <a:pPr marL="1143000" indent="-1143000">
              <a:buFont typeface="+mj-lt"/>
              <a:buAutoNum type="arabicPeriod"/>
            </a:pPr>
            <a:r>
              <a:rPr lang="en-US" sz="4800" dirty="0" smtClean="0"/>
              <a:t>You build a credible leadership foundation when you 				  </a:t>
            </a:r>
            <a:r>
              <a:rPr lang="en-US" sz="4400" dirty="0" smtClean="0">
                <a:latin typeface="+mj-lt"/>
              </a:rPr>
              <a:t>DO WHAT YOU SAY YOU WILL DO.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52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3" b="17327"/>
          <a:stretch/>
        </p:blipFill>
        <p:spPr>
          <a:xfrm>
            <a:off x="0" y="1818290"/>
            <a:ext cx="12192000" cy="33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i="1" dirty="0" smtClean="0"/>
              <a:t>Our doubts are traitors and make us lose the good we oft might win by fearing to attempt.</a:t>
            </a:r>
            <a:endParaRPr lang="en-US" sz="5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73543"/>
            <a:ext cx="10515600" cy="1500187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~William Shakespeare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35118"/>
            <a:ext cx="10515600" cy="342735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What do people most look for and admire in a leader?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741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Leaders are…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HONEST</a:t>
            </a:r>
          </a:p>
          <a:p>
            <a:pPr marL="0" indent="0" algn="ctr">
              <a:buNone/>
            </a:pPr>
            <a:r>
              <a:rPr lang="en-US" sz="6000" dirty="0" smtClean="0"/>
              <a:t>FORWARD LOOKING</a:t>
            </a:r>
          </a:p>
          <a:p>
            <a:pPr marL="0" indent="0" algn="ctr">
              <a:buNone/>
            </a:pPr>
            <a:r>
              <a:rPr lang="en-US" sz="6000" dirty="0" smtClean="0"/>
              <a:t>COMPETENT</a:t>
            </a:r>
          </a:p>
          <a:p>
            <a:pPr marL="0" indent="0" algn="ctr">
              <a:buNone/>
            </a:pPr>
            <a:r>
              <a:rPr lang="en-US" sz="6000" dirty="0" smtClean="0"/>
              <a:t>INSPIRING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282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15" y="262759"/>
            <a:ext cx="6327371" cy="5914204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838200" y="6397239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i="1" dirty="0" smtClean="0"/>
              <a:t>Image source: Jim Kouzes and Barry Posner. Peoria Magazines, 2017.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50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766" y="1731363"/>
            <a:ext cx="10515600" cy="3427358"/>
          </a:xfrm>
        </p:spPr>
        <p:txBody>
          <a:bodyPr>
            <a:normAutofit fontScale="90000"/>
          </a:bodyPr>
          <a:lstStyle/>
          <a:p>
            <a:r>
              <a:rPr lang="en-US" sz="7200" i="1" dirty="0" smtClean="0">
                <a:latin typeface="+mn-lt"/>
              </a:rPr>
              <a:t>How leaders </a:t>
            </a:r>
            <a:r>
              <a:rPr lang="en-US" sz="7200" b="1" dirty="0" smtClean="0"/>
              <a:t>mobilize others</a:t>
            </a:r>
            <a:r>
              <a:rPr lang="en-US" sz="7200" i="1" dirty="0" smtClean="0">
                <a:latin typeface="+mn-lt"/>
              </a:rPr>
              <a:t> to want to make </a:t>
            </a:r>
            <a:r>
              <a:rPr lang="en-US" sz="7200" b="1" dirty="0" smtClean="0"/>
              <a:t>extraordinary things</a:t>
            </a:r>
            <a:r>
              <a:rPr lang="en-US" sz="7200" i="1" dirty="0" smtClean="0">
                <a:latin typeface="+mn-lt"/>
              </a:rPr>
              <a:t> happen in organizations</a:t>
            </a:r>
            <a:r>
              <a:rPr lang="en-US" sz="7200" dirty="0" smtClean="0">
                <a:latin typeface="+mn-lt"/>
              </a:rPr>
              <a:t>.</a:t>
            </a:r>
            <a:endParaRPr lang="en-US" sz="7200" dirty="0">
              <a:latin typeface="+mn-lt"/>
            </a:endParaRPr>
          </a:p>
        </p:txBody>
      </p:sp>
      <p:pic>
        <p:nvPicPr>
          <p:cNvPr id="3" name="Picture 2" descr="../Desktop/748460db2e4c1cb71540ca960b525c61_leadership-clipart-black-and-white-clipartxtras-thumbnai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9" y="2462137"/>
            <a:ext cx="1965809" cy="1965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4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02886"/>
            <a:ext cx="11353801" cy="5195218"/>
          </a:xfrm>
        </p:spPr>
        <p:txBody>
          <a:bodyPr>
            <a:no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4800" dirty="0" smtClean="0"/>
              <a:t>If you don’t believe the </a:t>
            </a:r>
            <a:r>
              <a:rPr lang="en-US" sz="4800" dirty="0" smtClean="0">
                <a:latin typeface="+mj-lt"/>
              </a:rPr>
              <a:t>messenger</a:t>
            </a:r>
            <a:r>
              <a:rPr lang="en-US" sz="4800" dirty="0" smtClean="0"/>
              <a:t>, you won’t believe the </a:t>
            </a:r>
            <a:r>
              <a:rPr lang="en-US" sz="4800" dirty="0" smtClean="0">
                <a:latin typeface="+mj-lt"/>
              </a:rPr>
              <a:t>message</a:t>
            </a:r>
            <a:r>
              <a:rPr lang="en-US" sz="4800" dirty="0" smtClean="0"/>
              <a:t>.</a:t>
            </a:r>
          </a:p>
          <a:p>
            <a:pPr marL="1143000" indent="-1143000">
              <a:buFont typeface="+mj-lt"/>
              <a:buAutoNum type="arabicPeriod"/>
            </a:pPr>
            <a:endParaRPr lang="en-US" sz="4800" dirty="0" smtClean="0"/>
          </a:p>
          <a:p>
            <a:pPr marL="1143000" indent="-1143000">
              <a:buFont typeface="+mj-lt"/>
              <a:buAutoNum type="arabicPeriod"/>
            </a:pPr>
            <a:r>
              <a:rPr lang="en-US" sz="4800" dirty="0" smtClean="0"/>
              <a:t>You build a credible leadership foundation when you 				  </a:t>
            </a:r>
            <a:r>
              <a:rPr lang="en-US" sz="4400" dirty="0" smtClean="0">
                <a:latin typeface="+mj-lt"/>
              </a:rPr>
              <a:t>DO WHAT YOU SAY YOU WILL DO.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01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15" y="262759"/>
            <a:ext cx="6327371" cy="5914204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838200" y="6397239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i="1" dirty="0" smtClean="0"/>
              <a:t>Image source: Jim Kouzes and Barry Posner. Peoria Magazines, 2017.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32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AC 2018">
      <a:dk1>
        <a:srgbClr val="0F77D0"/>
      </a:dk1>
      <a:lt1>
        <a:srgbClr val="FFFFFF"/>
      </a:lt1>
      <a:dk2>
        <a:srgbClr val="DBDCDE"/>
      </a:dk2>
      <a:lt2>
        <a:srgbClr val="FFFFFF"/>
      </a:lt2>
      <a:accent1>
        <a:srgbClr val="0F77D0"/>
      </a:accent1>
      <a:accent2>
        <a:srgbClr val="F67F21"/>
      </a:accent2>
      <a:accent3>
        <a:srgbClr val="DBDCDE"/>
      </a:accent3>
      <a:accent4>
        <a:srgbClr val="FFFFFF"/>
      </a:accent4>
      <a:accent5>
        <a:srgbClr val="0F77D0"/>
      </a:accent5>
      <a:accent6>
        <a:srgbClr val="F67F21"/>
      </a:accent6>
      <a:hlink>
        <a:srgbClr val="0F77D0"/>
      </a:hlink>
      <a:folHlink>
        <a:srgbClr val="0F77D0"/>
      </a:folHlink>
    </a:clrScheme>
    <a:fontScheme name="NOAC 2018">
      <a:majorFont>
        <a:latin typeface="Museo Slab 7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ptx" id="{8BCE1F8C-D1E2-4E5F-A603-803C271BD9C9}" vid="{AD52E4BF-6DCE-46BA-ADDB-E38A22925D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127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Museo Slab 700</vt:lpstr>
      <vt:lpstr>Arial</vt:lpstr>
      <vt:lpstr>Museo Sans 300</vt:lpstr>
      <vt:lpstr>Calibri</vt:lpstr>
      <vt:lpstr>Office Theme</vt:lpstr>
      <vt:lpstr>WELCOME</vt:lpstr>
      <vt:lpstr>PowerPoint Presentation</vt:lpstr>
      <vt:lpstr>Our doubts are traitors and make us lose the good we oft might win by fearing to attempt.</vt:lpstr>
      <vt:lpstr>What do people most look for and admire in a leader?</vt:lpstr>
      <vt:lpstr>Leaders are…</vt:lpstr>
      <vt:lpstr>PowerPoint Presentation</vt:lpstr>
      <vt:lpstr>How leaders mobilize others to want to make extraordinary things happen in organizations.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Hessler, Nick</dc:creator>
  <cp:lastModifiedBy>OCSPlanner4</cp:lastModifiedBy>
  <cp:revision>13</cp:revision>
  <dcterms:created xsi:type="dcterms:W3CDTF">2018-02-02T21:17:21Z</dcterms:created>
  <dcterms:modified xsi:type="dcterms:W3CDTF">2018-07-24T16:24:47Z</dcterms:modified>
</cp:coreProperties>
</file>