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6" r:id="rId4"/>
    <p:sldId id="264" r:id="rId5"/>
    <p:sldId id="259" r:id="rId6"/>
    <p:sldId id="260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E5EFE-80D4-4345-ADF2-B8AF25128F01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9362C-1E0B-4727-87B2-D29A1103D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504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1371601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spcBef>
                <a:spcPts val="420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03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2048310" y="274639"/>
            <a:ext cx="6638488" cy="749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693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061967" y="274637"/>
            <a:ext cx="6624833" cy="72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23823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657350" y="2455069"/>
            <a:ext cx="5829300" cy="1102518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>
              <a:buSzPct val="25000"/>
            </a:pPr>
            <a:r>
              <a:rPr lang="en-US" b="1" dirty="0" smtClean="0"/>
              <a:t>Creating </a:t>
            </a:r>
            <a:r>
              <a:rPr lang="en-US" b="1" dirty="0" err="1" smtClean="0"/>
              <a:t>eNewsletter</a:t>
            </a:r>
            <a:r>
              <a:rPr lang="en-US" b="1" dirty="0" smtClean="0"/>
              <a:t> Content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4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757" y="2243415"/>
            <a:ext cx="7685589" cy="2016069"/>
          </a:xfrm>
        </p:spPr>
        <p:txBody>
          <a:bodyPr/>
          <a:lstStyle/>
          <a:p>
            <a:pPr marL="152400" indent="0" algn="ctr">
              <a:buNone/>
            </a:pPr>
            <a:r>
              <a:rPr lang="en-US" b="1" dirty="0" smtClean="0"/>
              <a:t>If the content of your lodge’s </a:t>
            </a:r>
            <a:r>
              <a:rPr lang="en-US" b="1" dirty="0" err="1" smtClean="0"/>
              <a:t>eNewsletters</a:t>
            </a:r>
            <a:r>
              <a:rPr lang="en-US" b="1" dirty="0" smtClean="0"/>
              <a:t> is relevant to </a:t>
            </a:r>
            <a:r>
              <a:rPr lang="en-US" b="1" dirty="0" err="1" smtClean="0"/>
              <a:t>Arrowman</a:t>
            </a:r>
            <a:r>
              <a:rPr lang="en-US" b="1" dirty="0" smtClean="0"/>
              <a:t>, they will become dedicated readers and open future publications.</a:t>
            </a:r>
          </a:p>
        </p:txBody>
      </p:sp>
    </p:spTree>
    <p:extLst>
      <p:ext uri="{BB962C8B-B14F-4D97-AF65-F5344CB8AC3E}">
        <p14:creationId xmlns:p14="http://schemas.microsoft.com/office/powerpoint/2010/main" val="322950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eNewsletter</a:t>
            </a:r>
            <a:r>
              <a:rPr lang="en-US" dirty="0" smtClean="0"/>
              <a:t>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63737"/>
            <a:ext cx="8229600" cy="4392035"/>
          </a:xfrm>
        </p:spPr>
        <p:txBody>
          <a:bodyPr/>
          <a:lstStyle/>
          <a:p>
            <a:r>
              <a:rPr lang="en-US" u="sng" dirty="0" smtClean="0"/>
              <a:t>Promotional</a:t>
            </a:r>
            <a:r>
              <a:rPr lang="en-US" dirty="0" smtClean="0"/>
              <a:t> – Promotes upcoming lodge events</a:t>
            </a:r>
          </a:p>
          <a:p>
            <a:endParaRPr lang="en-US" dirty="0"/>
          </a:p>
          <a:p>
            <a:r>
              <a:rPr lang="en-US" u="sng" dirty="0" smtClean="0"/>
              <a:t>Updates</a:t>
            </a:r>
            <a:r>
              <a:rPr lang="en-US" dirty="0" smtClean="0"/>
              <a:t> – Letters from lodge officers/committee chairmen</a:t>
            </a:r>
          </a:p>
          <a:p>
            <a:endParaRPr lang="en-US" dirty="0"/>
          </a:p>
          <a:p>
            <a:r>
              <a:rPr lang="en-US" u="sng" dirty="0" smtClean="0"/>
              <a:t>Reports</a:t>
            </a:r>
            <a:r>
              <a:rPr lang="en-US" dirty="0" smtClean="0"/>
              <a:t> – Summaries from past lodge events</a:t>
            </a:r>
          </a:p>
          <a:p>
            <a:endParaRPr lang="en-US" dirty="0"/>
          </a:p>
          <a:p>
            <a:r>
              <a:rPr lang="en-US" u="sng" dirty="0" smtClean="0"/>
              <a:t>Historical</a:t>
            </a:r>
            <a:r>
              <a:rPr lang="en-US" dirty="0" smtClean="0"/>
              <a:t> – Explain some historical aspect of the OA or the lodge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7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eNewsletter</a:t>
            </a:r>
            <a:r>
              <a:rPr lang="en-US" dirty="0" smtClean="0"/>
              <a:t>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63737"/>
            <a:ext cx="8229600" cy="4392035"/>
          </a:xfrm>
        </p:spPr>
        <p:txBody>
          <a:bodyPr/>
          <a:lstStyle/>
          <a:p>
            <a:r>
              <a:rPr lang="en-US" u="sng" dirty="0" smtClean="0"/>
              <a:t>Interview</a:t>
            </a:r>
            <a:r>
              <a:rPr lang="en-US" dirty="0" smtClean="0"/>
              <a:t> – Asking a prominent person questions</a:t>
            </a:r>
          </a:p>
          <a:p>
            <a:endParaRPr lang="en-US" dirty="0"/>
          </a:p>
          <a:p>
            <a:r>
              <a:rPr lang="en-US" u="sng" dirty="0" smtClean="0"/>
              <a:t>Profile</a:t>
            </a:r>
            <a:r>
              <a:rPr lang="en-US" dirty="0" smtClean="0"/>
              <a:t> – Gives a story of a prominent person</a:t>
            </a:r>
          </a:p>
          <a:p>
            <a:endParaRPr lang="en-US" dirty="0"/>
          </a:p>
          <a:p>
            <a:r>
              <a:rPr lang="en-US" u="sng" dirty="0" smtClean="0"/>
              <a:t>Competition</a:t>
            </a:r>
            <a:r>
              <a:rPr lang="en-US" dirty="0" smtClean="0"/>
              <a:t> – Start a contest with a give-away prize</a:t>
            </a:r>
          </a:p>
          <a:p>
            <a:endParaRPr lang="en-US" dirty="0"/>
          </a:p>
          <a:p>
            <a:r>
              <a:rPr lang="en-US" u="sng" dirty="0" smtClean="0"/>
              <a:t>Recognition</a:t>
            </a:r>
            <a:r>
              <a:rPr lang="en-US" dirty="0" smtClean="0"/>
              <a:t> – Recognize an </a:t>
            </a:r>
            <a:r>
              <a:rPr lang="en-US" dirty="0" err="1" smtClean="0"/>
              <a:t>Arrowman</a:t>
            </a:r>
            <a:r>
              <a:rPr lang="en-US" dirty="0" smtClean="0"/>
              <a:t> for an award or other accomplishment</a:t>
            </a:r>
          </a:p>
          <a:p>
            <a:endParaRPr lang="en-US" dirty="0"/>
          </a:p>
          <a:p>
            <a:r>
              <a:rPr lang="en-US" u="sng" dirty="0" smtClean="0"/>
              <a:t>Calendar</a:t>
            </a:r>
            <a:r>
              <a:rPr lang="en-US" dirty="0" smtClean="0"/>
              <a:t> – Present important upcoming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</a:t>
            </a:r>
            <a:r>
              <a:rPr lang="en-US" dirty="0" err="1" smtClean="0"/>
              <a:t>eNewsletter</a:t>
            </a:r>
            <a:r>
              <a:rPr lang="en-US" dirty="0" smtClean="0"/>
              <a:t>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363737"/>
            <a:ext cx="8229600" cy="4392035"/>
          </a:xfrm>
        </p:spPr>
        <p:txBody>
          <a:bodyPr/>
          <a:lstStyle/>
          <a:p>
            <a:r>
              <a:rPr lang="en-US" dirty="0" smtClean="0"/>
              <a:t>Plan your </a:t>
            </a:r>
            <a:r>
              <a:rPr lang="en-US" dirty="0" err="1" smtClean="0"/>
              <a:t>eNewsletter</a:t>
            </a:r>
            <a:r>
              <a:rPr lang="en-US" dirty="0" smtClean="0"/>
              <a:t> content; keep it relevant and timely</a:t>
            </a:r>
          </a:p>
          <a:p>
            <a:endParaRPr lang="en-US" dirty="0" smtClean="0"/>
          </a:p>
          <a:p>
            <a:r>
              <a:rPr lang="en-US" dirty="0" smtClean="0"/>
              <a:t>Engage help from knowledgeable sources</a:t>
            </a:r>
          </a:p>
          <a:p>
            <a:endParaRPr lang="en-US" dirty="0" smtClean="0"/>
          </a:p>
          <a:p>
            <a:r>
              <a:rPr lang="en-US" dirty="0" smtClean="0"/>
              <a:t>Establish goals and benchmarks</a:t>
            </a:r>
          </a:p>
          <a:p>
            <a:endParaRPr lang="en-US" dirty="0" smtClean="0"/>
          </a:p>
          <a:p>
            <a:r>
              <a:rPr lang="en-US" dirty="0" smtClean="0"/>
              <a:t>Know your audience</a:t>
            </a:r>
          </a:p>
          <a:p>
            <a:endParaRPr lang="en-US" dirty="0" smtClean="0"/>
          </a:p>
          <a:p>
            <a:r>
              <a:rPr lang="en-US" dirty="0" smtClean="0"/>
              <a:t>Create the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6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Own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738" y="2092942"/>
            <a:ext cx="7436735" cy="2085519"/>
          </a:xfrm>
        </p:spPr>
        <p:txBody>
          <a:bodyPr/>
          <a:lstStyle/>
          <a:p>
            <a:pPr marL="152400" indent="0">
              <a:buNone/>
            </a:pPr>
            <a:r>
              <a:rPr lang="en-US" dirty="0" smtClean="0"/>
              <a:t>Your lodge has an upcoming lodge fellowship event. Using the process outlined, create an </a:t>
            </a:r>
            <a:r>
              <a:rPr lang="en-US" dirty="0" err="1" smtClean="0"/>
              <a:t>eNewsletter</a:t>
            </a:r>
            <a:r>
              <a:rPr lang="en-US" dirty="0" smtClean="0"/>
              <a:t> containing content that will promote the lodge and the event to newer Ordeal </a:t>
            </a:r>
            <a:r>
              <a:rPr lang="en-US" dirty="0" err="1" smtClean="0"/>
              <a:t>Arrowmen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201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joining us today!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430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181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Creating eNewsletter Content</vt:lpstr>
      <vt:lpstr>PowerPoint Presentation</vt:lpstr>
      <vt:lpstr>Types of eNewsletter Content</vt:lpstr>
      <vt:lpstr>Types of eNewsletter Content</vt:lpstr>
      <vt:lpstr>Developing eNewsletter Content</vt:lpstr>
      <vt:lpstr>Creating Your Own Content</vt:lpstr>
      <vt:lpstr>Thank you for joining us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Emery</dc:creator>
  <cp:lastModifiedBy>Emery David</cp:lastModifiedBy>
  <cp:revision>13</cp:revision>
  <dcterms:created xsi:type="dcterms:W3CDTF">2017-11-02T05:39:35Z</dcterms:created>
  <dcterms:modified xsi:type="dcterms:W3CDTF">2018-12-24T14:11:35Z</dcterms:modified>
</cp:coreProperties>
</file>